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1" r:id="rId6"/>
    <p:sldId id="264" r:id="rId7"/>
    <p:sldId id="265" r:id="rId8"/>
    <p:sldId id="262" r:id="rId9"/>
    <p:sldId id="263" r:id="rId10"/>
    <p:sldId id="258" r:id="rId11"/>
  </p:sldIdLst>
  <p:sldSz cx="9144000" cy="6858000" type="screen4x3"/>
  <p:notesSz cx="6858000" cy="9144000"/>
  <p:embeddedFontLst>
    <p:embeddedFont>
      <p:font typeface="DX경필고딕B" pitchFamily="18" charset="-127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맑은 고딕" pitchFamily="50" charset="-127"/>
      <p:regular r:id="rId17"/>
      <p:bold r:id="rId18"/>
    </p:embeddedFont>
    <p:embeddedFont>
      <p:font typeface="Calibri Light" pitchFamily="34" charset="0"/>
      <p:regular r:id="rId19"/>
      <p:italic r:id="rId20"/>
    </p:embeddedFont>
    <p:embeddedFont>
      <p:font typeface="DX영화자막 M" pitchFamily="18" charset="-127"/>
      <p:regular r:id="rId21"/>
    </p:embeddedFont>
    <p:embeddedFont>
      <p:font typeface="DX새날B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EB2"/>
    <a:srgbClr val="F4AD7C"/>
    <a:srgbClr val="FF9999"/>
    <a:srgbClr val="C83856"/>
    <a:srgbClr val="DB8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-1944" y="-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주사용자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12-4E98-B542-7C12E9583159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B312-4E98-B542-7C12E9583159}"/>
              </c:ext>
            </c:extLst>
          </c:dPt>
          <c:dPt>
            <c:idx val="2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12-4E98-B542-7C12E9583159}"/>
              </c:ext>
            </c:extLst>
          </c:dPt>
          <c:dPt>
            <c:idx val="3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B312-4E98-B542-7C12E9583159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dirty="0" smtClean="0"/>
                      <a:t>20</a:t>
                    </a:r>
                    <a:r>
                      <a:rPr lang="ko-KR" altLang="en-US" dirty="0" smtClean="0"/>
                      <a:t>대</a:t>
                    </a:r>
                    <a:endParaRPr lang="en-US" altLang="ko-KR" dirty="0" smtClean="0"/>
                  </a:p>
                  <a:p>
                    <a:r>
                      <a:rPr lang="en-US" altLang="ko-KR" dirty="0" smtClean="0"/>
                      <a:t>75</a:t>
                    </a:r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dirty="0" smtClean="0"/>
                      <a:t>30</a:t>
                    </a:r>
                    <a:r>
                      <a:rPr lang="ko-KR" altLang="en-US" dirty="0"/>
                      <a:t>대</a:t>
                    </a:r>
                    <a:r>
                      <a:rPr lang="en-US" altLang="ko-KR" dirty="0" smtClean="0"/>
                      <a:t>,</a:t>
                    </a:r>
                  </a:p>
                  <a:p>
                    <a:r>
                      <a:rPr lang="en-US" altLang="ko-KR" dirty="0" smtClean="0"/>
                      <a:t>10</a:t>
                    </a:r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40</a:t>
                    </a:r>
                    <a:r>
                      <a:rPr lang="ko-KR" altLang="en-US" smtClean="0"/>
                      <a:t>대</a:t>
                    </a:r>
                    <a:endParaRPr lang="en-US" altLang="ko-KR" smtClean="0"/>
                  </a:p>
                  <a:p>
                    <a:r>
                      <a:rPr lang="en-US" altLang="ko-KR" smtClean="0"/>
                      <a:t>10</a:t>
                    </a:r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ko-KR" altLang="en-US" dirty="0" err="1"/>
                      <a:t>그외</a:t>
                    </a:r>
                    <a:r>
                      <a:rPr lang="en-US" altLang="ko-KR" dirty="0" smtClean="0"/>
                      <a:t>,</a:t>
                    </a:r>
                  </a:p>
                  <a:p>
                    <a:r>
                      <a:rPr lang="en-US" altLang="ko-KR" dirty="0" smtClean="0"/>
                      <a:t>5</a:t>
                    </a:r>
                    <a:r>
                      <a:rPr lang="en-US" altLang="ko-KR" dirty="0"/>
                      <a:t>%</a:t>
                    </a:r>
                    <a:endParaRPr lang="ko-KR" altLang="en-US" dirty="0"/>
                  </a:p>
                </c:rich>
              </c:tx>
              <c:showLegendKey val="1"/>
              <c:showVal val="1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1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그외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0.75</c:v>
                </c:pt>
                <c:pt idx="1">
                  <c:v>0.1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12-4E98-B542-7C12E958315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4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3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3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4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2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1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5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4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77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88275" y="2330100"/>
            <a:ext cx="5503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err="1" smtClean="0">
                <a:latin typeface="DX새날B" panose="02020600000000000000" pitchFamily="18" charset="-127"/>
                <a:ea typeface="DX새날B" panose="02020600000000000000" pitchFamily="18" charset="-127"/>
              </a:rPr>
              <a:t>누룩꽃</a:t>
            </a:r>
            <a:r>
              <a:rPr lang="ko-KR" altLang="en-US" sz="96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</a:t>
            </a:r>
            <a:r>
              <a:rPr lang="ko-KR" altLang="en-US" sz="9600" dirty="0" err="1" smtClean="0">
                <a:latin typeface="DX새날B" panose="02020600000000000000" pitchFamily="18" charset="-127"/>
                <a:ea typeface="DX새날B" panose="02020600000000000000" pitchFamily="18" charset="-127"/>
              </a:rPr>
              <a:t>피는날</a:t>
            </a:r>
            <a:endParaRPr lang="ko-KR" altLang="en-US" sz="9600" dirty="0"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91300" y="5711225"/>
            <a:ext cx="550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김혜지</a:t>
            </a:r>
            <a:endParaRPr lang="ko-KR" altLang="en-US" sz="2800" dirty="0"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95650" y="2612946"/>
            <a:ext cx="4857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latin typeface="DX새날B" pitchFamily="18" charset="-127"/>
                <a:ea typeface="DX새날B" pitchFamily="18" charset="-127"/>
              </a:rPr>
              <a:t>감사합니</a:t>
            </a:r>
            <a:r>
              <a:rPr lang="ko-KR" altLang="en-US" sz="6600" dirty="0">
                <a:latin typeface="DX새날B" pitchFamily="18" charset="-127"/>
                <a:ea typeface="DX새날B" pitchFamily="18" charset="-127"/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25593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10103" y="1799709"/>
            <a:ext cx="6680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웹사이트의 이용목적</a:t>
            </a:r>
            <a:endParaRPr lang="en-US" altLang="ko-KR" sz="4000" dirty="0" smtClean="0">
              <a:latin typeface="DX새날B" panose="02020600000000000000" pitchFamily="18" charset="-127"/>
              <a:ea typeface="DX새날B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</a:t>
            </a:r>
            <a:r>
              <a:rPr lang="ko-KR" altLang="en-US" sz="4000" dirty="0" err="1" smtClean="0">
                <a:latin typeface="DX새날B" panose="02020600000000000000" pitchFamily="18" charset="-127"/>
                <a:ea typeface="DX새날B" panose="02020600000000000000" pitchFamily="18" charset="-127"/>
              </a:rPr>
              <a:t>주사용자</a:t>
            </a: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분석</a:t>
            </a:r>
            <a:endParaRPr lang="en-US" altLang="ko-KR" sz="4000" dirty="0" smtClean="0">
              <a:latin typeface="DX새날B" panose="02020600000000000000" pitchFamily="18" charset="-127"/>
              <a:ea typeface="DX새날B" panose="02020600000000000000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디자인 </a:t>
            </a:r>
            <a:r>
              <a:rPr lang="ko-KR" altLang="en-US" sz="4000" dirty="0">
                <a:latin typeface="DX새날B" panose="02020600000000000000" pitchFamily="18" charset="-127"/>
                <a:ea typeface="DX새날B" panose="02020600000000000000" pitchFamily="18" charset="-127"/>
              </a:rPr>
              <a:t>컨셉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와이어프레임</a:t>
            </a:r>
            <a:endParaRPr lang="ko-KR" altLang="en-US" sz="4000" dirty="0">
              <a:latin typeface="DX새날B" panose="02020600000000000000" pitchFamily="18" charset="-127"/>
              <a:ea typeface="DX새날B" panose="02020600000000000000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디자인 </a:t>
            </a:r>
            <a:r>
              <a:rPr lang="ko-KR" altLang="en-US" sz="4000" dirty="0">
                <a:latin typeface="DX새날B" panose="02020600000000000000" pitchFamily="18" charset="-127"/>
                <a:ea typeface="DX새날B" panose="02020600000000000000" pitchFamily="18" charset="-127"/>
              </a:rPr>
              <a:t>작업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0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61935" y="118476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웹사이트의 이용 목적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799" y="2183164"/>
            <a:ext cx="90300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오랜 기간 주류 프랜차이즈를 운영하였으나</a:t>
            </a:r>
            <a:r>
              <a:rPr lang="en-US" altLang="ko-KR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</a:p>
          <a:p>
            <a:pPr algn="ctr"/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낮은 </a:t>
            </a:r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인지도와 적은 지역의 프랜차이즈가 분포 </a:t>
            </a:r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되어있어</a:t>
            </a:r>
            <a:endParaRPr lang="en-US" altLang="ko-KR" sz="2800" dirty="0" smtClean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사이트를 </a:t>
            </a:r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만들어 </a:t>
            </a:r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좀 </a:t>
            </a:r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더 많은 사람들이 방문 하게 하기 위한 </a:t>
            </a:r>
            <a:endParaRPr lang="en-US" altLang="ko-KR" sz="2800" dirty="0" smtClean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홍보 </a:t>
            </a:r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목적으로 </a:t>
            </a:r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9405" y="791472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주사용자</a:t>
            </a:r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 분석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097038137"/>
              </p:ext>
            </p:extLst>
          </p:nvPr>
        </p:nvGraphicFramePr>
        <p:xfrm>
          <a:off x="1743075" y="1421816"/>
          <a:ext cx="5895975" cy="4319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81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10601" y="95616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디자인 컨셉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47651" y="2426528"/>
            <a:ext cx="2007524" cy="2007524"/>
          </a:xfrm>
          <a:prstGeom prst="ellipse">
            <a:avLst/>
          </a:prstGeom>
          <a:solidFill>
            <a:srgbClr val="F8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심플함</a:t>
            </a:r>
            <a:endParaRPr lang="ko-KR" altLang="en-US" sz="2400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591604" y="2426528"/>
            <a:ext cx="2007524" cy="2007524"/>
          </a:xfrm>
          <a:prstGeom prst="ellipse">
            <a:avLst/>
          </a:prstGeom>
          <a:solidFill>
            <a:srgbClr val="F8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소비자</a:t>
            </a:r>
            <a:endParaRPr lang="en-US" altLang="ko-KR" sz="2400" dirty="0" smtClean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중심적</a:t>
            </a:r>
            <a:endParaRPr lang="ko-KR" altLang="en-US" sz="2400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35557" y="2426528"/>
            <a:ext cx="2007524" cy="2007524"/>
          </a:xfrm>
          <a:prstGeom prst="ellipse">
            <a:avLst/>
          </a:prstGeom>
          <a:solidFill>
            <a:srgbClr val="F8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차분함</a:t>
            </a:r>
            <a:r>
              <a:rPr lang="en-US" altLang="ko-KR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</a:p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풍요로움</a:t>
            </a:r>
            <a:endParaRPr lang="ko-KR" altLang="en-US" sz="2400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4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10601" y="22273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AI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3455" y="1891145"/>
            <a:ext cx="8146472" cy="561110"/>
            <a:chOff x="623455" y="1891145"/>
            <a:chExt cx="8146472" cy="561110"/>
          </a:xfrm>
        </p:grpSpPr>
        <p:sp>
          <p:nvSpPr>
            <p:cNvPr id="3" name="직사각형 2"/>
            <p:cNvSpPr/>
            <p:nvPr/>
          </p:nvSpPr>
          <p:spPr>
            <a:xfrm>
              <a:off x="623455" y="1891145"/>
              <a:ext cx="8146472" cy="5611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409825" y="1891145"/>
              <a:ext cx="0" cy="561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390475" y="1891145"/>
              <a:ext cx="0" cy="561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6609800" y="1891145"/>
              <a:ext cx="0" cy="561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11065" y="19870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누룩꽃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피는날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63715" y="19870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메뉴안내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01491" y="19870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매장안</a:t>
            </a:r>
            <a:r>
              <a:rPr lang="ko-KR" altLang="en-US" dirty="0"/>
              <a:t>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73191" y="19870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커뮤니티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09825" y="3615170"/>
            <a:ext cx="6360101" cy="561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390475" y="3615170"/>
            <a:ext cx="0" cy="561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609800" y="3615170"/>
            <a:ext cx="0" cy="561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1065" y="371105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누룩꽃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피는날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63715" y="37110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메뉴안내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001491" y="37110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매장안</a:t>
            </a:r>
            <a:r>
              <a:rPr lang="ko-KR" altLang="en-US" dirty="0"/>
              <a:t>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73191" y="37110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커뮤니티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11065" y="3615170"/>
            <a:ext cx="1698760" cy="561110"/>
          </a:xfrm>
          <a:prstGeom prst="rect">
            <a:avLst/>
          </a:prstGeom>
          <a:solidFill>
            <a:srgbClr val="F8CE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49165" y="371105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누룩꽃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피는날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 rot="13662293">
            <a:off x="2023982" y="4065412"/>
            <a:ext cx="695485" cy="53529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5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4803" y="5509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스타일가이</a:t>
            </a:r>
            <a:r>
              <a:rPr lang="ko-KR" altLang="en-US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드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pic>
        <p:nvPicPr>
          <p:cNvPr id="3074" name="Picture 2" descr="D:\김혜지\함께보기\김혜지 (3)\누룩꽃 (2)\누룩꽃\img\스타일가이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80" y="1323975"/>
            <a:ext cx="4093840" cy="46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9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4803" y="73483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와이어 프레임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46" y="1517459"/>
            <a:ext cx="2842493" cy="382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143" y="1517458"/>
            <a:ext cx="2881090" cy="382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1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25203" y="65984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디자인 시안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pic>
        <p:nvPicPr>
          <p:cNvPr id="2050" name="Picture 2" descr="D:\김혜지\함께보기\김혜지 (3)\누룩꽃 (2)\누룩꽃\img\메인시안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347" y="1734790"/>
            <a:ext cx="3175665" cy="42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김혜지\함께보기\김혜지 (3)\누룩꽃 (2)\누룩꽃\img\서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19" y="1734790"/>
            <a:ext cx="3175665" cy="42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김혜지\함께보기\김혜지 (3)\누룩꽃 (2)\누룩꽃\img\메인시안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37" y="1734790"/>
            <a:ext cx="2915229" cy="42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8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TM10237556[[fn=3D 메탈 테마]]</Template>
  <TotalTime>244</TotalTime>
  <Words>92</Words>
  <Application>Microsoft Office PowerPoint</Application>
  <PresentationFormat>화면 슬라이드 쇼(4:3)</PresentationFormat>
  <Paragraphs>41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굴림</vt:lpstr>
      <vt:lpstr>Arial</vt:lpstr>
      <vt:lpstr>DX경필고딕B</vt:lpstr>
      <vt:lpstr>Calibri</vt:lpstr>
      <vt:lpstr>맑은 고딕</vt:lpstr>
      <vt:lpstr>Calibri Light</vt:lpstr>
      <vt:lpstr>DX영화자막 M</vt:lpstr>
      <vt:lpstr>DX새날B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dahampc03</dc:creator>
  <cp:lastModifiedBy>Windows 사용자</cp:lastModifiedBy>
  <cp:revision>19</cp:revision>
  <dcterms:created xsi:type="dcterms:W3CDTF">2015-05-06T00:20:48Z</dcterms:created>
  <dcterms:modified xsi:type="dcterms:W3CDTF">2019-11-08T06:22:01Z</dcterms:modified>
</cp:coreProperties>
</file>